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128" r:id="rId4"/>
    <p:sldId id="1081" r:id="rId5"/>
    <p:sldId id="1129" r:id="rId6"/>
    <p:sldId id="1141" r:id="rId7"/>
    <p:sldId id="1142" r:id="rId8"/>
    <p:sldId id="1119" r:id="rId9"/>
    <p:sldId id="1143" r:id="rId10"/>
    <p:sldId id="1144" r:id="rId11"/>
    <p:sldId id="1145" r:id="rId12"/>
    <p:sldId id="1146" r:id="rId13"/>
    <p:sldId id="1147" r:id="rId14"/>
    <p:sldId id="1148" r:id="rId15"/>
    <p:sldId id="1149" r:id="rId16"/>
    <p:sldId id="1150" r:id="rId17"/>
    <p:sldId id="1151" r:id="rId18"/>
    <p:sldId id="1152" r:id="rId19"/>
    <p:sldId id="1153" r:id="rId20"/>
    <p:sldId id="1154" r:id="rId21"/>
    <p:sldId id="1155" r:id="rId22"/>
    <p:sldId id="1156" r:id="rId23"/>
    <p:sldId id="1157" r:id="rId24"/>
    <p:sldId id="1158" r:id="rId2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62137-A1FF-409D-B430-C54C04B6D0D8}" v="252" dt="2021-04-24T14:32:54.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5EC62137-A1FF-409D-B430-C54C04B6D0D8}"/>
    <pc:docChg chg="undo redo custSel addSld delSld modSld">
      <pc:chgData name="Ed Godfrey" userId="61aa7c48ee0e3db0" providerId="LiveId" clId="{5EC62137-A1FF-409D-B430-C54C04B6D0D8}" dt="2021-04-24T14:33:00.650" v="658" actId="47"/>
      <pc:docMkLst>
        <pc:docMk/>
      </pc:docMkLst>
      <pc:sldChg chg="addSp delSp modSp mod">
        <pc:chgData name="Ed Godfrey" userId="61aa7c48ee0e3db0" providerId="LiveId" clId="{5EC62137-A1FF-409D-B430-C54C04B6D0D8}" dt="2021-04-24T14:03:16.426" v="92" actId="21"/>
        <pc:sldMkLst>
          <pc:docMk/>
          <pc:sldMk cId="2289782914" sldId="1081"/>
        </pc:sldMkLst>
        <pc:spChg chg="add del mod">
          <ac:chgData name="Ed Godfrey" userId="61aa7c48ee0e3db0" providerId="LiveId" clId="{5EC62137-A1FF-409D-B430-C54C04B6D0D8}" dt="2021-04-24T14:03:16.426" v="92" actId="21"/>
          <ac:spMkLst>
            <pc:docMk/>
            <pc:sldMk cId="2289782914" sldId="1081"/>
            <ac:spMk id="4" creationId="{0D8831C2-2B99-4497-A731-3F8E698EB3A3}"/>
          </ac:spMkLst>
        </pc:spChg>
      </pc:sldChg>
      <pc:sldChg chg="del">
        <pc:chgData name="Ed Godfrey" userId="61aa7c48ee0e3db0" providerId="LiveId" clId="{5EC62137-A1FF-409D-B430-C54C04B6D0D8}" dt="2021-04-24T13:57:44.919" v="10" actId="47"/>
        <pc:sldMkLst>
          <pc:docMk/>
          <pc:sldMk cId="4098659726" sldId="1086"/>
        </pc:sldMkLst>
      </pc:sldChg>
      <pc:sldChg chg="del">
        <pc:chgData name="Ed Godfrey" userId="61aa7c48ee0e3db0" providerId="LiveId" clId="{5EC62137-A1FF-409D-B430-C54C04B6D0D8}" dt="2021-04-24T13:59:32.776" v="14" actId="47"/>
        <pc:sldMkLst>
          <pc:docMk/>
          <pc:sldMk cId="54013282" sldId="1118"/>
        </pc:sldMkLst>
      </pc:sldChg>
      <pc:sldChg chg="delSp modSp mod delAnim">
        <pc:chgData name="Ed Godfrey" userId="61aa7c48ee0e3db0" providerId="LiveId" clId="{5EC62137-A1FF-409D-B430-C54C04B6D0D8}" dt="2021-04-24T14:10:36.487" v="164" actId="21"/>
        <pc:sldMkLst>
          <pc:docMk/>
          <pc:sldMk cId="144239473" sldId="1119"/>
        </pc:sldMkLst>
        <pc:spChg chg="mod">
          <ac:chgData name="Ed Godfrey" userId="61aa7c48ee0e3db0" providerId="LiveId" clId="{5EC62137-A1FF-409D-B430-C54C04B6D0D8}" dt="2021-04-24T14:10:33.171" v="163" actId="255"/>
          <ac:spMkLst>
            <pc:docMk/>
            <pc:sldMk cId="144239473" sldId="1119"/>
            <ac:spMk id="2" creationId="{F08A2007-B9E6-48A8-9E5E-C98EDFD53C8F}"/>
          </ac:spMkLst>
        </pc:spChg>
        <pc:spChg chg="mod">
          <ac:chgData name="Ed Godfrey" userId="61aa7c48ee0e3db0" providerId="LiveId" clId="{5EC62137-A1FF-409D-B430-C54C04B6D0D8}" dt="2021-04-24T14:10:12.404" v="161" actId="20577"/>
          <ac:spMkLst>
            <pc:docMk/>
            <pc:sldMk cId="144239473" sldId="1119"/>
            <ac:spMk id="3" creationId="{F6C638D0-C884-48CF-BE26-27EEF100FAF2}"/>
          </ac:spMkLst>
        </pc:spChg>
        <pc:spChg chg="del">
          <ac:chgData name="Ed Godfrey" userId="61aa7c48ee0e3db0" providerId="LiveId" clId="{5EC62137-A1FF-409D-B430-C54C04B6D0D8}" dt="2021-04-24T14:10:36.487" v="164" actId="21"/>
          <ac:spMkLst>
            <pc:docMk/>
            <pc:sldMk cId="144239473" sldId="1119"/>
            <ac:spMk id="4" creationId="{37657DC2-CB0B-46A8-AECF-B27D4A721D29}"/>
          </ac:spMkLst>
        </pc:spChg>
      </pc:sldChg>
      <pc:sldChg chg="modSp mod">
        <pc:chgData name="Ed Godfrey" userId="61aa7c48ee0e3db0" providerId="LiveId" clId="{5EC62137-A1FF-409D-B430-C54C04B6D0D8}" dt="2021-04-24T13:56:22.523" v="9" actId="20577"/>
        <pc:sldMkLst>
          <pc:docMk/>
          <pc:sldMk cId="3275922726" sldId="1127"/>
        </pc:sldMkLst>
        <pc:spChg chg="mod">
          <ac:chgData name="Ed Godfrey" userId="61aa7c48ee0e3db0" providerId="LiveId" clId="{5EC62137-A1FF-409D-B430-C54C04B6D0D8}" dt="2021-04-24T13:56:22.523" v="9" actId="20577"/>
          <ac:spMkLst>
            <pc:docMk/>
            <pc:sldMk cId="3275922726" sldId="1127"/>
            <ac:spMk id="2" creationId="{F1588051-E0B5-4638-9205-E46E5525908B}"/>
          </ac:spMkLst>
        </pc:spChg>
        <pc:spChg chg="mod">
          <ac:chgData name="Ed Godfrey" userId="61aa7c48ee0e3db0" providerId="LiveId" clId="{5EC62137-A1FF-409D-B430-C54C04B6D0D8}" dt="2021-04-24T13:56:18.674" v="7" actId="20577"/>
          <ac:spMkLst>
            <pc:docMk/>
            <pc:sldMk cId="3275922726" sldId="1127"/>
            <ac:spMk id="5" creationId="{0CAA8F06-2798-4F2A-8DC9-8E009C9AC104}"/>
          </ac:spMkLst>
        </pc:spChg>
      </pc:sldChg>
      <pc:sldChg chg="modAnim">
        <pc:chgData name="Ed Godfrey" userId="61aa7c48ee0e3db0" providerId="LiveId" clId="{5EC62137-A1FF-409D-B430-C54C04B6D0D8}" dt="2021-04-24T13:59:15.149" v="13"/>
        <pc:sldMkLst>
          <pc:docMk/>
          <pc:sldMk cId="2189017102" sldId="1129"/>
        </pc:sldMkLst>
      </pc:sldChg>
      <pc:sldChg chg="del">
        <pc:chgData name="Ed Godfrey" userId="61aa7c48ee0e3db0" providerId="LiveId" clId="{5EC62137-A1FF-409D-B430-C54C04B6D0D8}" dt="2021-04-24T14:32:57.051" v="652" actId="47"/>
        <pc:sldMkLst>
          <pc:docMk/>
          <pc:sldMk cId="2088043641" sldId="1132"/>
        </pc:sldMkLst>
      </pc:sldChg>
      <pc:sldChg chg="del">
        <pc:chgData name="Ed Godfrey" userId="61aa7c48ee0e3db0" providerId="LiveId" clId="{5EC62137-A1FF-409D-B430-C54C04B6D0D8}" dt="2021-04-24T14:32:56.448" v="651" actId="47"/>
        <pc:sldMkLst>
          <pc:docMk/>
          <pc:sldMk cId="2574983581" sldId="1134"/>
        </pc:sldMkLst>
      </pc:sldChg>
      <pc:sldChg chg="del">
        <pc:chgData name="Ed Godfrey" userId="61aa7c48ee0e3db0" providerId="LiveId" clId="{5EC62137-A1FF-409D-B430-C54C04B6D0D8}" dt="2021-04-24T14:32:57.632" v="653" actId="47"/>
        <pc:sldMkLst>
          <pc:docMk/>
          <pc:sldMk cId="3727952450" sldId="1135"/>
        </pc:sldMkLst>
      </pc:sldChg>
      <pc:sldChg chg="del">
        <pc:chgData name="Ed Godfrey" userId="61aa7c48ee0e3db0" providerId="LiveId" clId="{5EC62137-A1FF-409D-B430-C54C04B6D0D8}" dt="2021-04-24T14:32:58.315" v="654" actId="47"/>
        <pc:sldMkLst>
          <pc:docMk/>
          <pc:sldMk cId="674912434" sldId="1136"/>
        </pc:sldMkLst>
      </pc:sldChg>
      <pc:sldChg chg="del">
        <pc:chgData name="Ed Godfrey" userId="61aa7c48ee0e3db0" providerId="LiveId" clId="{5EC62137-A1FF-409D-B430-C54C04B6D0D8}" dt="2021-04-24T14:32:58.887" v="655" actId="47"/>
        <pc:sldMkLst>
          <pc:docMk/>
          <pc:sldMk cId="801731742" sldId="1137"/>
        </pc:sldMkLst>
      </pc:sldChg>
      <pc:sldChg chg="del">
        <pc:chgData name="Ed Godfrey" userId="61aa7c48ee0e3db0" providerId="LiveId" clId="{5EC62137-A1FF-409D-B430-C54C04B6D0D8}" dt="2021-04-24T14:32:59.415" v="656" actId="47"/>
        <pc:sldMkLst>
          <pc:docMk/>
          <pc:sldMk cId="392487680" sldId="1138"/>
        </pc:sldMkLst>
      </pc:sldChg>
      <pc:sldChg chg="del">
        <pc:chgData name="Ed Godfrey" userId="61aa7c48ee0e3db0" providerId="LiveId" clId="{5EC62137-A1FF-409D-B430-C54C04B6D0D8}" dt="2021-04-24T14:32:59.926" v="657" actId="47"/>
        <pc:sldMkLst>
          <pc:docMk/>
          <pc:sldMk cId="3286362507" sldId="1139"/>
        </pc:sldMkLst>
      </pc:sldChg>
      <pc:sldChg chg="del">
        <pc:chgData name="Ed Godfrey" userId="61aa7c48ee0e3db0" providerId="LiveId" clId="{5EC62137-A1FF-409D-B430-C54C04B6D0D8}" dt="2021-04-24T14:33:00.650" v="658" actId="47"/>
        <pc:sldMkLst>
          <pc:docMk/>
          <pc:sldMk cId="3758235342" sldId="1140"/>
        </pc:sldMkLst>
      </pc:sldChg>
      <pc:sldChg chg="modSp add mod modAnim">
        <pc:chgData name="Ed Godfrey" userId="61aa7c48ee0e3db0" providerId="LiveId" clId="{5EC62137-A1FF-409D-B430-C54C04B6D0D8}" dt="2021-04-24T14:08:09.111" v="146"/>
        <pc:sldMkLst>
          <pc:docMk/>
          <pc:sldMk cId="542975989" sldId="1141"/>
        </pc:sldMkLst>
        <pc:spChg chg="mod">
          <ac:chgData name="Ed Godfrey" userId="61aa7c48ee0e3db0" providerId="LiveId" clId="{5EC62137-A1FF-409D-B430-C54C04B6D0D8}" dt="2021-04-24T14:02:33.644" v="89" actId="20577"/>
          <ac:spMkLst>
            <pc:docMk/>
            <pc:sldMk cId="542975989" sldId="1141"/>
            <ac:spMk id="2" creationId="{F08A2007-B9E6-48A8-9E5E-C98EDFD53C8F}"/>
          </ac:spMkLst>
        </pc:spChg>
        <pc:spChg chg="mod">
          <ac:chgData name="Ed Godfrey" userId="61aa7c48ee0e3db0" providerId="LiveId" clId="{5EC62137-A1FF-409D-B430-C54C04B6D0D8}" dt="2021-04-24T14:02:21.101" v="86" actId="2711"/>
          <ac:spMkLst>
            <pc:docMk/>
            <pc:sldMk cId="542975989" sldId="1141"/>
            <ac:spMk id="4" creationId="{AB072E14-DF73-4601-ABCE-9CFFD3F5DDC3}"/>
          </ac:spMkLst>
        </pc:spChg>
        <pc:spChg chg="mod">
          <ac:chgData name="Ed Godfrey" userId="61aa7c48ee0e3db0" providerId="LiveId" clId="{5EC62137-A1FF-409D-B430-C54C04B6D0D8}" dt="2021-04-24T14:05:29.648" v="94" actId="255"/>
          <ac:spMkLst>
            <pc:docMk/>
            <pc:sldMk cId="542975989" sldId="1141"/>
            <ac:spMk id="7" creationId="{2453834D-AAB9-4473-9624-E8A6502CD76A}"/>
          </ac:spMkLst>
        </pc:spChg>
      </pc:sldChg>
      <pc:sldChg chg="modSp add modAnim">
        <pc:chgData name="Ed Godfrey" userId="61aa7c48ee0e3db0" providerId="LiveId" clId="{5EC62137-A1FF-409D-B430-C54C04B6D0D8}" dt="2021-04-24T14:09:04.765" v="150"/>
        <pc:sldMkLst>
          <pc:docMk/>
          <pc:sldMk cId="2897145491" sldId="1142"/>
        </pc:sldMkLst>
        <pc:spChg chg="mod">
          <ac:chgData name="Ed Godfrey" userId="61aa7c48ee0e3db0" providerId="LiveId" clId="{5EC62137-A1FF-409D-B430-C54C04B6D0D8}" dt="2021-04-24T14:08:58.955" v="148" actId="20577"/>
          <ac:spMkLst>
            <pc:docMk/>
            <pc:sldMk cId="2897145491" sldId="1142"/>
            <ac:spMk id="7" creationId="{2453834D-AAB9-4473-9624-E8A6502CD76A}"/>
          </ac:spMkLst>
        </pc:spChg>
      </pc:sldChg>
      <pc:sldChg chg="modSp add mod">
        <pc:chgData name="Ed Godfrey" userId="61aa7c48ee0e3db0" providerId="LiveId" clId="{5EC62137-A1FF-409D-B430-C54C04B6D0D8}" dt="2021-04-24T14:11:24.344" v="184" actId="20577"/>
        <pc:sldMkLst>
          <pc:docMk/>
          <pc:sldMk cId="3598410450" sldId="1143"/>
        </pc:sldMkLst>
        <pc:spChg chg="mod">
          <ac:chgData name="Ed Godfrey" userId="61aa7c48ee0e3db0" providerId="LiveId" clId="{5EC62137-A1FF-409D-B430-C54C04B6D0D8}" dt="2021-04-24T14:11:03.871" v="167" actId="255"/>
          <ac:spMkLst>
            <pc:docMk/>
            <pc:sldMk cId="3598410450" sldId="1143"/>
            <ac:spMk id="2" creationId="{F08A2007-B9E6-48A8-9E5E-C98EDFD53C8F}"/>
          </ac:spMkLst>
        </pc:spChg>
        <pc:spChg chg="mod">
          <ac:chgData name="Ed Godfrey" userId="61aa7c48ee0e3db0" providerId="LiveId" clId="{5EC62137-A1FF-409D-B430-C54C04B6D0D8}" dt="2021-04-24T14:11:24.344" v="184" actId="20577"/>
          <ac:spMkLst>
            <pc:docMk/>
            <pc:sldMk cId="3598410450" sldId="1143"/>
            <ac:spMk id="3" creationId="{F6C638D0-C884-48CF-BE26-27EEF100FAF2}"/>
          </ac:spMkLst>
        </pc:spChg>
      </pc:sldChg>
      <pc:sldChg chg="modSp add mod">
        <pc:chgData name="Ed Godfrey" userId="61aa7c48ee0e3db0" providerId="LiveId" clId="{5EC62137-A1FF-409D-B430-C54C04B6D0D8}" dt="2021-04-24T14:13:27.145" v="266" actId="20577"/>
        <pc:sldMkLst>
          <pc:docMk/>
          <pc:sldMk cId="1186474143" sldId="1144"/>
        </pc:sldMkLst>
        <pc:spChg chg="mod">
          <ac:chgData name="Ed Godfrey" userId="61aa7c48ee0e3db0" providerId="LiveId" clId="{5EC62137-A1FF-409D-B430-C54C04B6D0D8}" dt="2021-04-24T14:13:27.145" v="266" actId="20577"/>
          <ac:spMkLst>
            <pc:docMk/>
            <pc:sldMk cId="1186474143" sldId="1144"/>
            <ac:spMk id="2" creationId="{F08A2007-B9E6-48A8-9E5E-C98EDFD53C8F}"/>
          </ac:spMkLst>
        </pc:spChg>
        <pc:spChg chg="mod">
          <ac:chgData name="Ed Godfrey" userId="61aa7c48ee0e3db0" providerId="LiveId" clId="{5EC62137-A1FF-409D-B430-C54C04B6D0D8}" dt="2021-04-24T14:12:42.254" v="221" actId="20577"/>
          <ac:spMkLst>
            <pc:docMk/>
            <pc:sldMk cId="1186474143" sldId="1144"/>
            <ac:spMk id="3" creationId="{F6C638D0-C884-48CF-BE26-27EEF100FAF2}"/>
          </ac:spMkLst>
        </pc:spChg>
      </pc:sldChg>
      <pc:sldChg chg="modSp add mod">
        <pc:chgData name="Ed Godfrey" userId="61aa7c48ee0e3db0" providerId="LiveId" clId="{5EC62137-A1FF-409D-B430-C54C04B6D0D8}" dt="2021-04-24T14:15:10.239" v="281" actId="115"/>
        <pc:sldMkLst>
          <pc:docMk/>
          <pc:sldMk cId="3889015985" sldId="1145"/>
        </pc:sldMkLst>
        <pc:spChg chg="mod">
          <ac:chgData name="Ed Godfrey" userId="61aa7c48ee0e3db0" providerId="LiveId" clId="{5EC62137-A1FF-409D-B430-C54C04B6D0D8}" dt="2021-04-24T14:15:10.239" v="281" actId="115"/>
          <ac:spMkLst>
            <pc:docMk/>
            <pc:sldMk cId="3889015985" sldId="1145"/>
            <ac:spMk id="2" creationId="{F08A2007-B9E6-48A8-9E5E-C98EDFD53C8F}"/>
          </ac:spMkLst>
        </pc:spChg>
        <pc:spChg chg="mod">
          <ac:chgData name="Ed Godfrey" userId="61aa7c48ee0e3db0" providerId="LiveId" clId="{5EC62137-A1FF-409D-B430-C54C04B6D0D8}" dt="2021-04-24T14:14:46.724" v="278" actId="20577"/>
          <ac:spMkLst>
            <pc:docMk/>
            <pc:sldMk cId="3889015985" sldId="1145"/>
            <ac:spMk id="3" creationId="{F6C638D0-C884-48CF-BE26-27EEF100FAF2}"/>
          </ac:spMkLst>
        </pc:spChg>
      </pc:sldChg>
      <pc:sldChg chg="modSp add mod">
        <pc:chgData name="Ed Godfrey" userId="61aa7c48ee0e3db0" providerId="LiveId" clId="{5EC62137-A1FF-409D-B430-C54C04B6D0D8}" dt="2021-04-24T14:17:28.280" v="299" actId="20577"/>
        <pc:sldMkLst>
          <pc:docMk/>
          <pc:sldMk cId="3877745659" sldId="1146"/>
        </pc:sldMkLst>
        <pc:spChg chg="mod">
          <ac:chgData name="Ed Godfrey" userId="61aa7c48ee0e3db0" providerId="LiveId" clId="{5EC62137-A1FF-409D-B430-C54C04B6D0D8}" dt="2021-04-24T14:17:14.283" v="285" actId="123"/>
          <ac:spMkLst>
            <pc:docMk/>
            <pc:sldMk cId="3877745659" sldId="1146"/>
            <ac:spMk id="2" creationId="{F08A2007-B9E6-48A8-9E5E-C98EDFD53C8F}"/>
          </ac:spMkLst>
        </pc:spChg>
        <pc:spChg chg="mod">
          <ac:chgData name="Ed Godfrey" userId="61aa7c48ee0e3db0" providerId="LiveId" clId="{5EC62137-A1FF-409D-B430-C54C04B6D0D8}" dt="2021-04-24T14:17:28.280" v="299" actId="20577"/>
          <ac:spMkLst>
            <pc:docMk/>
            <pc:sldMk cId="3877745659" sldId="1146"/>
            <ac:spMk id="3" creationId="{F6C638D0-C884-48CF-BE26-27EEF100FAF2}"/>
          </ac:spMkLst>
        </pc:spChg>
      </pc:sldChg>
      <pc:sldChg chg="modSp add mod">
        <pc:chgData name="Ed Godfrey" userId="61aa7c48ee0e3db0" providerId="LiveId" clId="{5EC62137-A1FF-409D-B430-C54C04B6D0D8}" dt="2021-04-24T14:18:22.951" v="321" actId="20577"/>
        <pc:sldMkLst>
          <pc:docMk/>
          <pc:sldMk cId="2678597168" sldId="1147"/>
        </pc:sldMkLst>
        <pc:spChg chg="mod">
          <ac:chgData name="Ed Godfrey" userId="61aa7c48ee0e3db0" providerId="LiveId" clId="{5EC62137-A1FF-409D-B430-C54C04B6D0D8}" dt="2021-04-24T14:18:13.887" v="303" actId="255"/>
          <ac:spMkLst>
            <pc:docMk/>
            <pc:sldMk cId="2678597168" sldId="1147"/>
            <ac:spMk id="2" creationId="{F08A2007-B9E6-48A8-9E5E-C98EDFD53C8F}"/>
          </ac:spMkLst>
        </pc:spChg>
        <pc:spChg chg="mod">
          <ac:chgData name="Ed Godfrey" userId="61aa7c48ee0e3db0" providerId="LiveId" clId="{5EC62137-A1FF-409D-B430-C54C04B6D0D8}" dt="2021-04-24T14:18:22.951" v="321" actId="20577"/>
          <ac:spMkLst>
            <pc:docMk/>
            <pc:sldMk cId="2678597168" sldId="1147"/>
            <ac:spMk id="3" creationId="{F6C638D0-C884-48CF-BE26-27EEF100FAF2}"/>
          </ac:spMkLst>
        </pc:spChg>
      </pc:sldChg>
      <pc:sldChg chg="modSp add mod modAnim">
        <pc:chgData name="Ed Godfrey" userId="61aa7c48ee0e3db0" providerId="LiveId" clId="{5EC62137-A1FF-409D-B430-C54C04B6D0D8}" dt="2021-04-24T14:21:23.234" v="431"/>
        <pc:sldMkLst>
          <pc:docMk/>
          <pc:sldMk cId="2058555580" sldId="1148"/>
        </pc:sldMkLst>
        <pc:spChg chg="mod">
          <ac:chgData name="Ed Godfrey" userId="61aa7c48ee0e3db0" providerId="LiveId" clId="{5EC62137-A1FF-409D-B430-C54C04B6D0D8}" dt="2021-04-24T14:20:59.406" v="420" actId="1035"/>
          <ac:spMkLst>
            <pc:docMk/>
            <pc:sldMk cId="2058555580" sldId="1148"/>
            <ac:spMk id="2" creationId="{F08A2007-B9E6-48A8-9E5E-C98EDFD53C8F}"/>
          </ac:spMkLst>
        </pc:spChg>
        <pc:spChg chg="mod">
          <ac:chgData name="Ed Godfrey" userId="61aa7c48ee0e3db0" providerId="LiveId" clId="{5EC62137-A1FF-409D-B430-C54C04B6D0D8}" dt="2021-04-24T14:20:53.100" v="404" actId="947"/>
          <ac:spMkLst>
            <pc:docMk/>
            <pc:sldMk cId="2058555580" sldId="1148"/>
            <ac:spMk id="3" creationId="{F6C638D0-C884-48CF-BE26-27EEF100FAF2}"/>
          </ac:spMkLst>
        </pc:spChg>
      </pc:sldChg>
      <pc:sldChg chg="modSp add modAnim">
        <pc:chgData name="Ed Godfrey" userId="61aa7c48ee0e3db0" providerId="LiveId" clId="{5EC62137-A1FF-409D-B430-C54C04B6D0D8}" dt="2021-04-24T14:22:32.417" v="466"/>
        <pc:sldMkLst>
          <pc:docMk/>
          <pc:sldMk cId="3110328730" sldId="1149"/>
        </pc:sldMkLst>
        <pc:spChg chg="mod">
          <ac:chgData name="Ed Godfrey" userId="61aa7c48ee0e3db0" providerId="LiveId" clId="{5EC62137-A1FF-409D-B430-C54C04B6D0D8}" dt="2021-04-24T14:22:25.672" v="465" actId="20577"/>
          <ac:spMkLst>
            <pc:docMk/>
            <pc:sldMk cId="3110328730" sldId="1149"/>
            <ac:spMk id="7" creationId="{2453834D-AAB9-4473-9624-E8A6502CD76A}"/>
          </ac:spMkLst>
        </pc:spChg>
      </pc:sldChg>
      <pc:sldChg chg="modSp add">
        <pc:chgData name="Ed Godfrey" userId="61aa7c48ee0e3db0" providerId="LiveId" clId="{5EC62137-A1FF-409D-B430-C54C04B6D0D8}" dt="2021-04-24T14:24:06.176" v="494" actId="20577"/>
        <pc:sldMkLst>
          <pc:docMk/>
          <pc:sldMk cId="2408117919" sldId="1150"/>
        </pc:sldMkLst>
        <pc:spChg chg="mod">
          <ac:chgData name="Ed Godfrey" userId="61aa7c48ee0e3db0" providerId="LiveId" clId="{5EC62137-A1FF-409D-B430-C54C04B6D0D8}" dt="2021-04-24T14:23:59.745" v="476" actId="20577"/>
          <ac:spMkLst>
            <pc:docMk/>
            <pc:sldMk cId="2408117919" sldId="1150"/>
            <ac:spMk id="2" creationId="{F08A2007-B9E6-48A8-9E5E-C98EDFD53C8F}"/>
          </ac:spMkLst>
        </pc:spChg>
        <pc:spChg chg="mod">
          <ac:chgData name="Ed Godfrey" userId="61aa7c48ee0e3db0" providerId="LiveId" clId="{5EC62137-A1FF-409D-B430-C54C04B6D0D8}" dt="2021-04-24T14:24:06.176" v="494" actId="20577"/>
          <ac:spMkLst>
            <pc:docMk/>
            <pc:sldMk cId="2408117919" sldId="1150"/>
            <ac:spMk id="3" creationId="{F6C638D0-C884-48CF-BE26-27EEF100FAF2}"/>
          </ac:spMkLst>
        </pc:spChg>
      </pc:sldChg>
      <pc:sldChg chg="add modAnim">
        <pc:chgData name="Ed Godfrey" userId="61aa7c48ee0e3db0" providerId="LiveId" clId="{5EC62137-A1FF-409D-B430-C54C04B6D0D8}" dt="2021-04-24T14:26:40.886" v="511"/>
        <pc:sldMkLst>
          <pc:docMk/>
          <pc:sldMk cId="803631942" sldId="1151"/>
        </pc:sldMkLst>
      </pc:sldChg>
      <pc:sldChg chg="modSp add mod">
        <pc:chgData name="Ed Godfrey" userId="61aa7c48ee0e3db0" providerId="LiveId" clId="{5EC62137-A1FF-409D-B430-C54C04B6D0D8}" dt="2021-04-24T14:25:38.132" v="508" actId="20577"/>
        <pc:sldMkLst>
          <pc:docMk/>
          <pc:sldMk cId="929032341" sldId="1152"/>
        </pc:sldMkLst>
        <pc:spChg chg="mod">
          <ac:chgData name="Ed Godfrey" userId="61aa7c48ee0e3db0" providerId="LiveId" clId="{5EC62137-A1FF-409D-B430-C54C04B6D0D8}" dt="2021-04-24T14:25:32.499" v="499" actId="255"/>
          <ac:spMkLst>
            <pc:docMk/>
            <pc:sldMk cId="929032341" sldId="1152"/>
            <ac:spMk id="2" creationId="{F08A2007-B9E6-48A8-9E5E-C98EDFD53C8F}"/>
          </ac:spMkLst>
        </pc:spChg>
        <pc:spChg chg="mod">
          <ac:chgData name="Ed Godfrey" userId="61aa7c48ee0e3db0" providerId="LiveId" clId="{5EC62137-A1FF-409D-B430-C54C04B6D0D8}" dt="2021-04-24T14:25:38.132" v="508" actId="20577"/>
          <ac:spMkLst>
            <pc:docMk/>
            <pc:sldMk cId="929032341" sldId="1152"/>
            <ac:spMk id="3" creationId="{F6C638D0-C884-48CF-BE26-27EEF100FAF2}"/>
          </ac:spMkLst>
        </pc:spChg>
      </pc:sldChg>
      <pc:sldChg chg="add modAnim">
        <pc:chgData name="Ed Godfrey" userId="61aa7c48ee0e3db0" providerId="LiveId" clId="{5EC62137-A1FF-409D-B430-C54C04B6D0D8}" dt="2021-04-24T14:26:36.272" v="510"/>
        <pc:sldMkLst>
          <pc:docMk/>
          <pc:sldMk cId="1177443509" sldId="1153"/>
        </pc:sldMkLst>
      </pc:sldChg>
      <pc:sldChg chg="modSp add">
        <pc:chgData name="Ed Godfrey" userId="61aa7c48ee0e3db0" providerId="LiveId" clId="{5EC62137-A1FF-409D-B430-C54C04B6D0D8}" dt="2021-04-24T14:27:54.553" v="531" actId="20577"/>
        <pc:sldMkLst>
          <pc:docMk/>
          <pc:sldMk cId="3274694794" sldId="1154"/>
        </pc:sldMkLst>
        <pc:spChg chg="mod">
          <ac:chgData name="Ed Godfrey" userId="61aa7c48ee0e3db0" providerId="LiveId" clId="{5EC62137-A1FF-409D-B430-C54C04B6D0D8}" dt="2021-04-24T14:27:34.801" v="514" actId="255"/>
          <ac:spMkLst>
            <pc:docMk/>
            <pc:sldMk cId="3274694794" sldId="1154"/>
            <ac:spMk id="2" creationId="{F08A2007-B9E6-48A8-9E5E-C98EDFD53C8F}"/>
          </ac:spMkLst>
        </pc:spChg>
        <pc:spChg chg="mod">
          <ac:chgData name="Ed Godfrey" userId="61aa7c48ee0e3db0" providerId="LiveId" clId="{5EC62137-A1FF-409D-B430-C54C04B6D0D8}" dt="2021-04-24T14:27:54.553" v="531" actId="20577"/>
          <ac:spMkLst>
            <pc:docMk/>
            <pc:sldMk cId="3274694794" sldId="1154"/>
            <ac:spMk id="3" creationId="{F6C638D0-C884-48CF-BE26-27EEF100FAF2}"/>
          </ac:spMkLst>
        </pc:spChg>
      </pc:sldChg>
      <pc:sldChg chg="modSp add mod">
        <pc:chgData name="Ed Godfrey" userId="61aa7c48ee0e3db0" providerId="LiveId" clId="{5EC62137-A1FF-409D-B430-C54C04B6D0D8}" dt="2021-04-24T14:28:55.278" v="616" actId="1038"/>
        <pc:sldMkLst>
          <pc:docMk/>
          <pc:sldMk cId="2296517732" sldId="1155"/>
        </pc:sldMkLst>
        <pc:spChg chg="mod">
          <ac:chgData name="Ed Godfrey" userId="61aa7c48ee0e3db0" providerId="LiveId" clId="{5EC62137-A1FF-409D-B430-C54C04B6D0D8}" dt="2021-04-24T14:28:55.278" v="616" actId="1038"/>
          <ac:spMkLst>
            <pc:docMk/>
            <pc:sldMk cId="2296517732" sldId="1155"/>
            <ac:spMk id="4" creationId="{AB072E14-DF73-4601-ABCE-9CFFD3F5DDC3}"/>
          </ac:spMkLst>
        </pc:spChg>
        <pc:spChg chg="mod">
          <ac:chgData name="Ed Godfrey" userId="61aa7c48ee0e3db0" providerId="LiveId" clId="{5EC62137-A1FF-409D-B430-C54C04B6D0D8}" dt="2021-04-24T14:28:46.469" v="566" actId="1035"/>
          <ac:spMkLst>
            <pc:docMk/>
            <pc:sldMk cId="2296517732" sldId="1155"/>
            <ac:spMk id="7" creationId="{2453834D-AAB9-4473-9624-E8A6502CD76A}"/>
          </ac:spMkLst>
        </pc:spChg>
      </pc:sldChg>
      <pc:sldChg chg="modSp add mod">
        <pc:chgData name="Ed Godfrey" userId="61aa7c48ee0e3db0" providerId="LiveId" clId="{5EC62137-A1FF-409D-B430-C54C04B6D0D8}" dt="2021-04-24T14:31:06.870" v="635" actId="20577"/>
        <pc:sldMkLst>
          <pc:docMk/>
          <pc:sldMk cId="283820228" sldId="1156"/>
        </pc:sldMkLst>
        <pc:spChg chg="mod">
          <ac:chgData name="Ed Godfrey" userId="61aa7c48ee0e3db0" providerId="LiveId" clId="{5EC62137-A1FF-409D-B430-C54C04B6D0D8}" dt="2021-04-24T14:30:30.942" v="620" actId="255"/>
          <ac:spMkLst>
            <pc:docMk/>
            <pc:sldMk cId="283820228" sldId="1156"/>
            <ac:spMk id="2" creationId="{F08A2007-B9E6-48A8-9E5E-C98EDFD53C8F}"/>
          </ac:spMkLst>
        </pc:spChg>
        <pc:spChg chg="mod">
          <ac:chgData name="Ed Godfrey" userId="61aa7c48ee0e3db0" providerId="LiveId" clId="{5EC62137-A1FF-409D-B430-C54C04B6D0D8}" dt="2021-04-24T14:31:06.870" v="635" actId="20577"/>
          <ac:spMkLst>
            <pc:docMk/>
            <pc:sldMk cId="283820228" sldId="1156"/>
            <ac:spMk id="3" creationId="{F6C638D0-C884-48CF-BE26-27EEF100FAF2}"/>
          </ac:spMkLst>
        </pc:spChg>
      </pc:sldChg>
      <pc:sldChg chg="modSp add mod">
        <pc:chgData name="Ed Godfrey" userId="61aa7c48ee0e3db0" providerId="LiveId" clId="{5EC62137-A1FF-409D-B430-C54C04B6D0D8}" dt="2021-04-24T14:32:19.825" v="649" actId="20577"/>
        <pc:sldMkLst>
          <pc:docMk/>
          <pc:sldMk cId="4293603356" sldId="1157"/>
        </pc:sldMkLst>
        <pc:spChg chg="mod">
          <ac:chgData name="Ed Godfrey" userId="61aa7c48ee0e3db0" providerId="LiveId" clId="{5EC62137-A1FF-409D-B430-C54C04B6D0D8}" dt="2021-04-24T14:32:15.421" v="638" actId="255"/>
          <ac:spMkLst>
            <pc:docMk/>
            <pc:sldMk cId="4293603356" sldId="1157"/>
            <ac:spMk id="2" creationId="{F08A2007-B9E6-48A8-9E5E-C98EDFD53C8F}"/>
          </ac:spMkLst>
        </pc:spChg>
        <pc:spChg chg="mod">
          <ac:chgData name="Ed Godfrey" userId="61aa7c48ee0e3db0" providerId="LiveId" clId="{5EC62137-A1FF-409D-B430-C54C04B6D0D8}" dt="2021-04-24T14:32:19.825" v="649" actId="20577"/>
          <ac:spMkLst>
            <pc:docMk/>
            <pc:sldMk cId="4293603356" sldId="1157"/>
            <ac:spMk id="3" creationId="{F6C638D0-C884-48CF-BE26-27EEF100FAF2}"/>
          </ac:spMkLst>
        </pc:spChg>
      </pc:sldChg>
      <pc:sldChg chg="add">
        <pc:chgData name="Ed Godfrey" userId="61aa7c48ee0e3db0" providerId="LiveId" clId="{5EC62137-A1FF-409D-B430-C54C04B6D0D8}" dt="2021-04-24T14:32:54.129" v="650"/>
        <pc:sldMkLst>
          <pc:docMk/>
          <pc:sldMk cId="1925851988" sldId="11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4/24/2021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4/24/2021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4/24/2021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4/24/2021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25,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Timothy 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569660"/>
          </a:xfrm>
          <a:prstGeom prst="rect">
            <a:avLst/>
          </a:prstGeom>
          <a:noFill/>
        </p:spPr>
        <p:txBody>
          <a:bodyPr wrap="square" rtlCol="0">
            <a:spAutoFit/>
          </a:bodyPr>
          <a:lstStyle/>
          <a:p>
            <a:pPr algn="ctr"/>
            <a:r>
              <a:rPr lang="en-US" sz="3600" i="1" baseline="30000" dirty="0"/>
              <a:t>[those who serve as elders are to be…] </a:t>
            </a:r>
          </a:p>
          <a:p>
            <a:pPr algn="ctr"/>
            <a:r>
              <a:rPr lang="en-US" sz="3600" i="1" dirty="0"/>
              <a:t>not addicted to wine or pugnacious, but </a:t>
            </a:r>
            <a:r>
              <a:rPr lang="en-US" sz="3600" b="1" i="1" u="sng" dirty="0"/>
              <a:t>gentle</a:t>
            </a:r>
            <a:r>
              <a:rPr lang="en-US" sz="3600" i="1" dirty="0"/>
              <a:t>, uncontentious, free from the love of money.</a:t>
            </a:r>
            <a:endParaRPr lang="en-US" sz="3600" dirty="0"/>
          </a:p>
        </p:txBody>
      </p:sp>
    </p:spTree>
    <p:extLst>
      <p:ext uri="{BB962C8B-B14F-4D97-AF65-F5344CB8AC3E}">
        <p14:creationId xmlns:p14="http://schemas.microsoft.com/office/powerpoint/2010/main" val="11864741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Philemon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2862322"/>
          </a:xfrm>
          <a:prstGeom prst="rect">
            <a:avLst/>
          </a:prstGeom>
          <a:noFill/>
        </p:spPr>
        <p:txBody>
          <a:bodyPr wrap="square" rtlCol="0">
            <a:spAutoFit/>
          </a:bodyPr>
          <a:lstStyle/>
          <a:p>
            <a:pPr algn="just"/>
            <a:r>
              <a:rPr lang="en-US" sz="3600" i="1" dirty="0"/>
              <a:t>8 Therefore, though I have enough confidence in Christ </a:t>
            </a:r>
            <a:r>
              <a:rPr lang="en-US" sz="3600" i="1" u="sng" dirty="0"/>
              <a:t>to order you to do</a:t>
            </a:r>
            <a:r>
              <a:rPr lang="en-US" sz="3600" i="1" dirty="0"/>
              <a:t> what is proper, 9 yet for love's sake </a:t>
            </a:r>
            <a:r>
              <a:rPr lang="en-US" sz="3600" i="1" u="sng" dirty="0"/>
              <a:t>I rather appeal to you</a:t>
            </a:r>
            <a:r>
              <a:rPr lang="en-US" sz="3600" i="1" dirty="0"/>
              <a:t> — since I am such a person as Paul, the aged, and now also a prisoner of Christ Jesus —  </a:t>
            </a:r>
            <a:endParaRPr lang="en-US" sz="3600" dirty="0"/>
          </a:p>
        </p:txBody>
      </p:sp>
    </p:spTree>
    <p:extLst>
      <p:ext uri="{BB962C8B-B14F-4D97-AF65-F5344CB8AC3E}">
        <p14:creationId xmlns:p14="http://schemas.microsoft.com/office/powerpoint/2010/main" val="38890159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2:21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754326"/>
          </a:xfrm>
          <a:prstGeom prst="rect">
            <a:avLst/>
          </a:prstGeom>
          <a:noFill/>
        </p:spPr>
        <p:txBody>
          <a:bodyPr wrap="square" rtlCol="0">
            <a:spAutoFit/>
          </a:bodyPr>
          <a:lstStyle/>
          <a:p>
            <a:pPr algn="just"/>
            <a:r>
              <a:rPr lang="en-US" sz="3600" i="1" dirty="0"/>
              <a:t>For you have been called for this purpose, since Christ also suffered for you, leaving you an example </a:t>
            </a:r>
            <a:r>
              <a:rPr lang="en-US" sz="3600" i="1" u="sng" dirty="0"/>
              <a:t>for you to follow in His steps</a:t>
            </a:r>
            <a:r>
              <a:rPr lang="en-US" sz="3600" i="1" dirty="0"/>
              <a:t>…</a:t>
            </a:r>
            <a:endParaRPr lang="en-US" sz="3600" dirty="0"/>
          </a:p>
        </p:txBody>
      </p:sp>
    </p:spTree>
    <p:extLst>
      <p:ext uri="{BB962C8B-B14F-4D97-AF65-F5344CB8AC3E}">
        <p14:creationId xmlns:p14="http://schemas.microsoft.com/office/powerpoint/2010/main" val="38777456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Matthew 11:28-30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3416320"/>
          </a:xfrm>
          <a:prstGeom prst="rect">
            <a:avLst/>
          </a:prstGeom>
          <a:noFill/>
        </p:spPr>
        <p:txBody>
          <a:bodyPr wrap="square" rtlCol="0">
            <a:spAutoFit/>
          </a:bodyPr>
          <a:lstStyle/>
          <a:p>
            <a:pPr algn="just"/>
            <a:r>
              <a:rPr lang="en-US" sz="3600" i="1" dirty="0"/>
              <a:t>28 Come to Me, all who are weary and heavy-laden, and I will give you rest. 29 Take My yoke upon you and learn from Me, for I am </a:t>
            </a:r>
            <a:r>
              <a:rPr lang="en-US" sz="3600" i="1" u="sng" dirty="0"/>
              <a:t>gentle</a:t>
            </a:r>
            <a:r>
              <a:rPr lang="en-US" sz="3600" i="1" dirty="0"/>
              <a:t> and </a:t>
            </a:r>
            <a:r>
              <a:rPr lang="en-US" sz="3600" i="1" u="sng" dirty="0"/>
              <a:t>humble</a:t>
            </a:r>
            <a:r>
              <a:rPr lang="en-US" sz="3600" i="1" dirty="0"/>
              <a:t> in heart, and YOU WILL FIND REST FOR YOUR SOULS. 30 For My yoke is easy and My burden is light.</a:t>
            </a:r>
            <a:endParaRPr lang="en-US" sz="3600" dirty="0"/>
          </a:p>
        </p:txBody>
      </p:sp>
    </p:spTree>
    <p:extLst>
      <p:ext uri="{BB962C8B-B14F-4D97-AF65-F5344CB8AC3E}">
        <p14:creationId xmlns:p14="http://schemas.microsoft.com/office/powerpoint/2010/main" val="26785971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 Oswald Sanders</a:t>
            </a:r>
          </a:p>
          <a:p>
            <a:pPr algn="ctr"/>
            <a:r>
              <a:rPr lang="en-US" b="1" cap="none" dirty="0">
                <a:solidFill>
                  <a:srgbClr val="92D050"/>
                </a:solidFill>
              </a:rPr>
              <a:t>“Spiritual Leadership”</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628561"/>
            <a:ext cx="11590636" cy="3416320"/>
          </a:xfrm>
          <a:prstGeom prst="rect">
            <a:avLst/>
          </a:prstGeom>
          <a:noFill/>
        </p:spPr>
        <p:txBody>
          <a:bodyPr wrap="square" rtlCol="0">
            <a:spAutoFit/>
          </a:bodyPr>
          <a:lstStyle/>
          <a:p>
            <a:pPr marL="285750" lvl="0" indent="-285750" algn="just">
              <a:buFont typeface="Wingdings" panose="05000000000000000000" pitchFamily="2" charset="2"/>
              <a:buChar char="§"/>
            </a:pPr>
            <a:r>
              <a:rPr lang="en-US" sz="3600" dirty="0"/>
              <a:t>“True leadership is an internal quality of the spirit and requires no external show of force.”</a:t>
            </a:r>
          </a:p>
          <a:p>
            <a:pPr algn="just"/>
            <a:endParaRPr lang="en-US" sz="3600" dirty="0"/>
          </a:p>
          <a:p>
            <a:pPr marL="285750" lvl="0" indent="-285750" algn="just">
              <a:buFont typeface="Wingdings" panose="05000000000000000000" pitchFamily="2" charset="2"/>
              <a:buChar char="§"/>
            </a:pPr>
            <a:r>
              <a:rPr lang="en-US" sz="3600" dirty="0"/>
              <a:t>“A leader should give an impression of sympathetic understanding and friendliness that will put others at ease.”</a:t>
            </a:r>
          </a:p>
        </p:txBody>
      </p:sp>
    </p:spTree>
    <p:extLst>
      <p:ext uri="{BB962C8B-B14F-4D97-AF65-F5344CB8AC3E}">
        <p14:creationId xmlns:p14="http://schemas.microsoft.com/office/powerpoint/2010/main" val="20585555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7 But we proved to be gentle among you, as a nursing mother tenderly cares for her own children. 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sacrifice of service (2:8-9)</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3287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13:7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200329"/>
          </a:xfrm>
          <a:prstGeom prst="rect">
            <a:avLst/>
          </a:prstGeom>
          <a:noFill/>
        </p:spPr>
        <p:txBody>
          <a:bodyPr wrap="square" rtlCol="0">
            <a:spAutoFit/>
          </a:bodyPr>
          <a:lstStyle/>
          <a:p>
            <a:pPr algn="just"/>
            <a:r>
              <a:rPr lang="en-US" sz="3600" i="1" dirty="0"/>
              <a:t>[love] bears all things, believes all things, hopes all things, endures all things</a:t>
            </a:r>
            <a:r>
              <a:rPr lang="en-US" sz="3600" dirty="0"/>
              <a:t>. </a:t>
            </a:r>
          </a:p>
        </p:txBody>
      </p:sp>
    </p:spTree>
    <p:extLst>
      <p:ext uri="{BB962C8B-B14F-4D97-AF65-F5344CB8AC3E}">
        <p14:creationId xmlns:p14="http://schemas.microsoft.com/office/powerpoint/2010/main" val="24081179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7 But we proved to be gentle among you, as a nursing mother tenderly cares for her own children. 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sacrifice of service (2:8-9)</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6319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J.C. Ryle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4832092"/>
          </a:xfrm>
          <a:prstGeom prst="rect">
            <a:avLst/>
          </a:prstGeom>
          <a:noFill/>
        </p:spPr>
        <p:txBody>
          <a:bodyPr wrap="square" rtlCol="0">
            <a:spAutoFit/>
          </a:bodyPr>
          <a:lstStyle/>
          <a:p>
            <a:pPr algn="just"/>
            <a:r>
              <a:rPr lang="en-US" sz="2800" i="1" dirty="0"/>
              <a:t>The charity of the Bible will show itself in the general spirit and demeanor of a believer. It will make him kind, unselfish, good-natured, good-tempered, and considerate for others. It will make him gentle, affable, and courteous, in all the daily relations of private life, thoughtful for others’ comfort, tender for others’ feelings, and more anxious to give pleasure than to receive. True charity never envies others when they prosper, nor rejoices in the calamities of others when they are in trouble. At all times it will believe, and hope, and try to put a good construction on others’ doings. And even at the worst, it will be full of pity, mercy, and compassion</a:t>
            </a:r>
            <a:r>
              <a:rPr lang="en-US" sz="2800" dirty="0"/>
              <a:t>.</a:t>
            </a:r>
          </a:p>
        </p:txBody>
      </p:sp>
    </p:spTree>
    <p:extLst>
      <p:ext uri="{BB962C8B-B14F-4D97-AF65-F5344CB8AC3E}">
        <p14:creationId xmlns:p14="http://schemas.microsoft.com/office/powerpoint/2010/main" val="929032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7 But we proved to be gentle among you, as a nursing mother tenderly cares for her own children. 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sacrifice of service (2:8-9)</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4435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For you yourselves know, brethren, that our coming to you was not in vain, 2 but after we had already suffered and been mistreated in Philippi, as you know, we had the </a:t>
            </a:r>
            <a:r>
              <a:rPr lang="en-US" sz="3200" b="1" i="1" dirty="0">
                <a:effectLst/>
                <a:latin typeface="Calibri" panose="020F0502020204030204" pitchFamily="34" charset="0"/>
                <a:ea typeface="Calibri" panose="020F0502020204030204" pitchFamily="34" charset="0"/>
                <a:cs typeface="Calibri" panose="020F0502020204030204" pitchFamily="34" charset="0"/>
              </a:rPr>
              <a:t>boldness</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in our God to speak to you the gospel of God</a:t>
            </a:r>
            <a:r>
              <a:rPr lang="en-US" sz="3200" i="1" dirty="0">
                <a:effectLst/>
                <a:latin typeface="Calibri" panose="020F0502020204030204" pitchFamily="34" charset="0"/>
                <a:ea typeface="Calibri" panose="020F0502020204030204" pitchFamily="34" charset="0"/>
                <a:cs typeface="Calibri" panose="020F0502020204030204" pitchFamily="34" charset="0"/>
              </a:rPr>
              <a:t> amid much opposition. 3 For our exhortation </a:t>
            </a:r>
            <a:r>
              <a:rPr lang="en-US" sz="3200" b="1" i="1" dirty="0">
                <a:effectLst/>
                <a:latin typeface="Calibri" panose="020F0502020204030204" pitchFamily="34" charset="0"/>
                <a:ea typeface="Calibri" panose="020F0502020204030204" pitchFamily="34" charset="0"/>
                <a:cs typeface="Calibri" panose="020F0502020204030204" pitchFamily="34" charset="0"/>
              </a:rPr>
              <a:t>does not come from error or impurity or by way of deceit</a:t>
            </a:r>
            <a:r>
              <a:rPr lang="en-US" sz="3200" i="1" dirty="0">
                <a:effectLst/>
                <a:latin typeface="Calibri" panose="020F0502020204030204" pitchFamily="34" charset="0"/>
                <a:ea typeface="Calibri" panose="020F0502020204030204" pitchFamily="34" charset="0"/>
                <a:cs typeface="Calibri" panose="020F0502020204030204" pitchFamily="34" charset="0"/>
              </a:rPr>
              <a:t>; 4 but just as we have been approved by God to be entrusted with the gospel, so we speak, not as pleasing men, but God who examines our hearts. 5 For we never came with flattering speech, as you know, nor with a pretext for greed — God is witness —  6 nor did we seek glory from men, either from you or from others, even though as apostles of Christ we might have asserted our authority.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Colossians 1:28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754326"/>
          </a:xfrm>
          <a:prstGeom prst="rect">
            <a:avLst/>
          </a:prstGeom>
          <a:noFill/>
        </p:spPr>
        <p:txBody>
          <a:bodyPr wrap="square" rtlCol="0">
            <a:spAutoFit/>
          </a:bodyPr>
          <a:lstStyle/>
          <a:p>
            <a:pPr algn="just"/>
            <a:r>
              <a:rPr lang="en-US" sz="3600" i="1" dirty="0"/>
              <a:t>And we proclaim Him, admonishing every man and teaching every man with all wisdom, that we may present every man complete in Christ.</a:t>
            </a:r>
            <a:endParaRPr lang="en-US" sz="3600" dirty="0"/>
          </a:p>
        </p:txBody>
      </p:sp>
    </p:spTree>
    <p:extLst>
      <p:ext uri="{BB962C8B-B14F-4D97-AF65-F5344CB8AC3E}">
        <p14:creationId xmlns:p14="http://schemas.microsoft.com/office/powerpoint/2010/main" val="32746947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11319" y="2394104"/>
            <a:ext cx="11590636" cy="1200329"/>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1485691"/>
            <a:ext cx="11590636" cy="95410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a:t>
            </a:r>
          </a:p>
          <a:p>
            <a:pPr marL="342900" marR="0" lvl="0" indent="-342900" algn="just">
              <a:spcBef>
                <a:spcPts val="0"/>
              </a:spcBef>
              <a:spcAft>
                <a:spcPts val="0"/>
              </a:spcAft>
              <a:buFont typeface="+mj-lt"/>
              <a:buAutoNum type="alphaUcPeriod"/>
            </a:pPr>
            <a:r>
              <a:rPr lang="en-US" sz="2800" dirty="0">
                <a:latin typeface="Arial" panose="020B0604020202020204" pitchFamily="34" charset="0"/>
                <a:ea typeface="Calibri" panose="020F0502020204030204" pitchFamily="34" charset="0"/>
                <a:cs typeface="Times New Roman" panose="02020603050405020304" pitchFamily="18" charset="0"/>
              </a:rPr>
              <a:t>The sacrifice of service (2:8-9)</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5177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5:14-21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5632311"/>
          </a:xfrm>
          <a:prstGeom prst="rect">
            <a:avLst/>
          </a:prstGeom>
          <a:noFill/>
        </p:spPr>
        <p:txBody>
          <a:bodyPr wrap="square" rtlCol="0">
            <a:spAutoFit/>
          </a:bodyPr>
          <a:lstStyle/>
          <a:p>
            <a:pPr algn="just"/>
            <a:r>
              <a:rPr lang="en-US" sz="2400" i="1" dirty="0"/>
              <a:t>14 For the love of Christ controls us, having concluded this, that one died for all, therefore all died; 15 and He died for all, so that they who live might no longer live for themselves, but for Him who died and rose again on their behalf. 16 Therefore from now on we recognize no one according to the flesh; even though we have known Christ according to the flesh, yet now we know Him in this way no longer. 17 Therefore if anyone is in Christ, he is a new creature; the old things passed away; behold, new things have come. 18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20 Therefore, we are ambassadors for Christ, as though God were making an appeal through us; we beg you on behalf of Christ, be reconciled to God. 21 He made Him who knew no sin to be sin on our behalf, so that we might become the righteousness of God in Him.</a:t>
            </a:r>
            <a:endParaRPr lang="en-US" sz="2400" dirty="0"/>
          </a:p>
        </p:txBody>
      </p:sp>
    </p:spTree>
    <p:extLst>
      <p:ext uri="{BB962C8B-B14F-4D97-AF65-F5344CB8AC3E}">
        <p14:creationId xmlns:p14="http://schemas.microsoft.com/office/powerpoint/2010/main" val="2838202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323439"/>
          </a:xfrm>
          <a:prstGeom prst="rect">
            <a:avLst/>
          </a:prstGeom>
          <a:noFill/>
        </p:spPr>
        <p:txBody>
          <a:bodyPr wrap="square" rtlCol="0">
            <a:spAutoFit/>
          </a:bodyPr>
          <a:lstStyle/>
          <a:p>
            <a:pPr algn="just"/>
            <a:r>
              <a:rPr lang="en-US" sz="4000" i="1" dirty="0"/>
              <a:t>For I gave you an example that you also should do as I did to you</a:t>
            </a:r>
            <a:endParaRPr lang="en-US" sz="4000" dirty="0"/>
          </a:p>
        </p:txBody>
      </p:sp>
    </p:spTree>
    <p:extLst>
      <p:ext uri="{BB962C8B-B14F-4D97-AF65-F5344CB8AC3E}">
        <p14:creationId xmlns:p14="http://schemas.microsoft.com/office/powerpoint/2010/main" val="42936033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April 25,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3)</a:t>
            </a:r>
          </a:p>
        </p:txBody>
      </p:sp>
    </p:spTree>
    <p:extLst>
      <p:ext uri="{BB962C8B-B14F-4D97-AF65-F5344CB8AC3E}">
        <p14:creationId xmlns:p14="http://schemas.microsoft.com/office/powerpoint/2010/main" val="192585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But we proved to be gentle among you, as a nursing mother tenderly cares for her own children. 8 </a:t>
            </a:r>
            <a:r>
              <a:rPr lang="en-US" sz="3200" b="1" i="1" dirty="0">
                <a:effectLst/>
                <a:latin typeface="Calibri" panose="020F0502020204030204" pitchFamily="34" charset="0"/>
                <a:ea typeface="Calibri" panose="020F0502020204030204" pitchFamily="34" charset="0"/>
                <a:cs typeface="Calibri" panose="020F0502020204030204" pitchFamily="34" charset="0"/>
              </a:rPr>
              <a:t>Having so fond an affection for you, we were well-pleased to impart to you not only the gospel of God but also our own lives</a:t>
            </a:r>
            <a:r>
              <a:rPr lang="en-US" sz="3200" i="1" dirty="0">
                <a:effectLst/>
                <a:latin typeface="Calibri" panose="020F0502020204030204" pitchFamily="34" charset="0"/>
                <a:ea typeface="Calibri" panose="020F0502020204030204" pitchFamily="34"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10 You are witnesses, and so is God, how devoutly and uprightly and blamelessly we behaved toward you believers; 11 just as you know how we were exhorting and encouraging and imploring each one of you as a father would his own children, 12 so that you would walk in a manner worthy of the God who calls you into His own kingdom and glory.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3699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1754326"/>
          </a:xfrm>
          <a:prstGeom prst="rect">
            <a:avLst/>
          </a:prstGeom>
          <a:noFill/>
        </p:spPr>
        <p:txBody>
          <a:bodyPr wrap="square" rtlCol="0">
            <a:spAutoFit/>
          </a:bodyPr>
          <a:lstStyle/>
          <a:p>
            <a:pPr marL="400050" lvl="0" indent="-400050">
              <a:buFont typeface="+mj-lt"/>
              <a:buAutoNum type="romanUcPeriod"/>
            </a:pPr>
            <a:r>
              <a:rPr lang="en-US" sz="3600" dirty="0"/>
              <a:t>Boldness of speech (1-2)</a:t>
            </a:r>
          </a:p>
          <a:p>
            <a:pPr marL="400050" lvl="0" indent="-400050">
              <a:buFont typeface="+mj-lt"/>
              <a:buAutoNum type="romanUcPeriod"/>
            </a:pPr>
            <a:r>
              <a:rPr lang="en-US" sz="3600" dirty="0"/>
              <a:t>Purity of motivation (3-6)</a:t>
            </a:r>
          </a:p>
          <a:p>
            <a:pPr marL="400050" lvl="0" indent="-400050">
              <a:buFont typeface="+mj-lt"/>
              <a:buAutoNum type="romanUcPeriod"/>
            </a:pPr>
            <a:r>
              <a:rPr lang="en-US" sz="3600" dirty="0"/>
              <a:t>Sincerity of love (7-12)</a:t>
            </a: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Purity of motivation (3-6)</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i="1" dirty="0"/>
              <a:t>3 For our exhortation </a:t>
            </a:r>
            <a:r>
              <a:rPr lang="en-US" b="1" i="1" dirty="0"/>
              <a:t>does not come from error or impurity or by way of deceit</a:t>
            </a:r>
            <a:r>
              <a:rPr lang="en-US" i="1" dirty="0"/>
              <a:t>; 4 but just as we have been approved by God to be entrusted with the gospel, so we speak, not as pleasing men, but God who examines our hearts. 5 For we never came with flattering speech, as you know, nor with a pretext for greed — God is witness —  6 nor did we seek glory from men, either from you or from others, even though as apostles of Christ we might have asserted our authority.</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3046988"/>
          </a:xfrm>
          <a:prstGeom prst="rect">
            <a:avLst/>
          </a:prstGeom>
          <a:noFill/>
        </p:spPr>
        <p:txBody>
          <a:bodyPr wrap="square" rtlCol="0">
            <a:spAutoFit/>
          </a:bodyPr>
          <a:lstStyle/>
          <a:p>
            <a:pPr marL="342900" lvl="0" indent="-342900">
              <a:buFont typeface="+mj-lt"/>
              <a:buAutoNum type="arabicPeriod"/>
            </a:pPr>
            <a:r>
              <a:rPr lang="en-US" sz="2400" dirty="0"/>
              <a:t>Not from error (3)</a:t>
            </a:r>
          </a:p>
          <a:p>
            <a:pPr marL="342900" lvl="0" indent="-342900">
              <a:buFont typeface="+mj-lt"/>
              <a:buAutoNum type="arabicPeriod"/>
            </a:pPr>
            <a:r>
              <a:rPr lang="en-US" sz="2400" dirty="0"/>
              <a:t>Not from impurity (3)</a:t>
            </a:r>
          </a:p>
          <a:p>
            <a:pPr marL="342900" lvl="0" indent="-342900">
              <a:buFont typeface="+mj-lt"/>
              <a:buAutoNum type="arabicPeriod"/>
            </a:pPr>
            <a:r>
              <a:rPr lang="en-US" sz="2400" dirty="0"/>
              <a:t>Not from deceit (3)</a:t>
            </a:r>
          </a:p>
          <a:p>
            <a:pPr marL="342900" lvl="0" indent="-342900">
              <a:buFont typeface="+mj-lt"/>
              <a:buAutoNum type="arabicPeriod"/>
            </a:pPr>
            <a:r>
              <a:rPr lang="en-US" sz="2400" dirty="0"/>
              <a:t>Not as pleasing men (4)</a:t>
            </a:r>
          </a:p>
          <a:p>
            <a:pPr marL="342900" lvl="0" indent="-342900">
              <a:buFont typeface="+mj-lt"/>
              <a:buAutoNum type="arabicPeriod"/>
            </a:pPr>
            <a:r>
              <a:rPr lang="en-US" sz="2400" dirty="0"/>
              <a:t>Not with flattering speech (5)</a:t>
            </a:r>
          </a:p>
          <a:p>
            <a:pPr marL="342900" lvl="0" indent="-342900">
              <a:buFont typeface="+mj-lt"/>
              <a:buAutoNum type="arabicPeriod"/>
            </a:pPr>
            <a:r>
              <a:rPr lang="en-US" sz="2400" dirty="0"/>
              <a:t>Not with a pretext for greed (5)</a:t>
            </a:r>
          </a:p>
          <a:p>
            <a:pPr marL="342900" lvl="0" indent="-342900">
              <a:buFont typeface="+mj-lt"/>
              <a:buAutoNum type="arabicPeriod"/>
            </a:pPr>
            <a:r>
              <a:rPr lang="en-US" sz="2400" dirty="0"/>
              <a:t>Not seeking glory from men (6)</a:t>
            </a:r>
          </a:p>
          <a:p>
            <a:pPr marL="342900" lvl="0" indent="-342900">
              <a:buFont typeface="+mj-lt"/>
              <a:buAutoNum type="arabicPeriod"/>
            </a:pPr>
            <a:r>
              <a:rPr lang="en-US" sz="2400" i="1" dirty="0">
                <a:latin typeface="Calibri" panose="020F0502020204030204" pitchFamily="34" charset="0"/>
                <a:cs typeface="Calibri" panose="020F0502020204030204" pitchFamily="34" charset="0"/>
              </a:rPr>
              <a:t>“pleasing…God who examines our hearts.”</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890171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7 But we proved to be gentle among you, as a nursing mother tenderly cares for her own children. 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1815882"/>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sacrifice of service (2:8-9)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standard of service (2:10)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schooling for service (2:11-12)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750"/>
                                        <p:tgtEl>
                                          <p:spTgt spid="7">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7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7 But we proved to be gentle among you, as a nursing mother tenderly cares for her own children. 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523220"/>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1454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Calvin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569660"/>
          </a:xfrm>
          <a:prstGeom prst="rect">
            <a:avLst/>
          </a:prstGeom>
          <a:noFill/>
        </p:spPr>
        <p:txBody>
          <a:bodyPr wrap="square" rtlCol="0">
            <a:spAutoFit/>
          </a:bodyPr>
          <a:lstStyle/>
          <a:p>
            <a:pPr algn="ctr"/>
            <a:r>
              <a:rPr lang="en-US" sz="3200" i="1" dirty="0"/>
              <a:t>The mother spares no labor and trouble, shuns no anxiety, is not wearied out by constant attention, and even with cheerfulness of spirit gives her own blood to be sucked.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39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2:24-25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2554545"/>
          </a:xfrm>
          <a:prstGeom prst="rect">
            <a:avLst/>
          </a:prstGeom>
          <a:noFill/>
        </p:spPr>
        <p:txBody>
          <a:bodyPr wrap="square" rtlCol="0">
            <a:spAutoFit/>
          </a:bodyPr>
          <a:lstStyle/>
          <a:p>
            <a:r>
              <a:rPr lang="en-US" sz="3200" i="1" dirty="0"/>
              <a:t>24 The Lord's bond-servant must not be quarrelsome, but be kind to all, able to teach, patient when wronged, 25 with gentleness correcting those who are in opposition, if perhaps God may grant them repentance leading to the knowledge of the truth…</a:t>
            </a:r>
            <a:endParaRPr lang="en-US" sz="3200" dirty="0"/>
          </a:p>
        </p:txBody>
      </p:sp>
    </p:spTree>
    <p:extLst>
      <p:ext uri="{BB962C8B-B14F-4D97-AF65-F5344CB8AC3E}">
        <p14:creationId xmlns:p14="http://schemas.microsoft.com/office/powerpoint/2010/main" val="35984104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11320</TotalTime>
  <Words>2054</Words>
  <Application>Microsoft Office PowerPoint</Application>
  <PresentationFormat>Widescreen</PresentationFormat>
  <Paragraphs>86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267</cp:revision>
  <cp:lastPrinted>2020-05-22T15:03:41Z</cp:lastPrinted>
  <dcterms:created xsi:type="dcterms:W3CDTF">2019-06-22T19:37:39Z</dcterms:created>
  <dcterms:modified xsi:type="dcterms:W3CDTF">2021-04-24T14:33:22Z</dcterms:modified>
</cp:coreProperties>
</file>